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3" r:id="rId6"/>
    <p:sldId id="264" r:id="rId7"/>
    <p:sldId id="262" r:id="rId8"/>
    <p:sldId id="261" r:id="rId9"/>
    <p:sldId id="260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0E85D8-D7A7-438F-9758-B6F9B2334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B3874D-BF05-45D9-A732-FE5DF22C0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B4C941-F4B0-453D-87D5-73DDB978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8996-E65A-4ED7-8D6B-E036D5285947}" type="datetimeFigureOut">
              <a:rPr lang="pl-PL" smtClean="0"/>
              <a:t>02.04.2019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9F4A40-9BC6-475F-B17E-84524D57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C1633D-F57F-4B2A-A586-2FAEA996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B664-7B84-4383-A54F-3843C74037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5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93594D-5EB6-4FD6-81AF-91A294BA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93C2DAB-3FE6-4ECD-B267-5EB2BD328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51D02C-3275-49DD-8CBB-6C84C06A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8996-E65A-4ED7-8D6B-E036D5285947}" type="datetimeFigureOut">
              <a:rPr lang="pl-PL" smtClean="0"/>
              <a:t>02.04.2019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7AD9EF-FA1E-40E4-AE22-581B24E6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77A1D2-0FF9-4587-BEDC-A8A43DF3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B664-7B84-4383-A54F-3843C74037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4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6F407D5-3A29-4BBA-9A44-5CFE7B9CF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10AD6A1-CDA0-4C01-9242-464F87E9A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0C2E0B-7206-4E93-886A-6853044E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8996-E65A-4ED7-8D6B-E036D5285947}" type="datetimeFigureOut">
              <a:rPr lang="pl-PL" smtClean="0"/>
              <a:t>02.04.2019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EEC975-6468-4970-930E-54B80432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20BC4D-7AAC-4AD0-8DF8-7C0C04D2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B664-7B84-4383-A54F-3843C74037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151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59B9E1-8587-45BA-8E46-ACC69C37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68FF8A-2DB7-4C7F-9992-6AB9DBF58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C87429-D992-4058-8787-BEEFE3DE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8996-E65A-4ED7-8D6B-E036D5285947}" type="datetimeFigureOut">
              <a:rPr lang="pl-PL" smtClean="0"/>
              <a:t>02.04.2019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F4FBB9-3DE3-4D57-BAC8-7E49032F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4FA9F4-5119-4F4A-856A-9EB31130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B664-7B84-4383-A54F-3843C74037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14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B3E500-85D0-4566-A41B-5E56A0E5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840D19-A40D-4017-A2ED-23F24EBCB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C2FD15-8229-4B17-ABD3-3831D4C4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8996-E65A-4ED7-8D6B-E036D5285947}" type="datetimeFigureOut">
              <a:rPr lang="pl-PL" smtClean="0"/>
              <a:t>02.04.2019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7FCC6C-CD1A-4470-8787-8B209CDA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C3A97D-793D-422F-9C34-CC7EE24C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B664-7B84-4383-A54F-3843C74037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93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1613FD-F77B-4837-AB4B-825AC914B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9968E5-68C7-46AC-8746-9B2F5316F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78EEF9-F090-41A3-B3F8-6204EF8E3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82F59D-AF03-4827-94F1-24CA3FD2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8996-E65A-4ED7-8D6B-E036D5285947}" type="datetimeFigureOut">
              <a:rPr lang="pl-PL" smtClean="0"/>
              <a:t>02.04.2019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2564A5-A4FE-415E-91B3-433EF57C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9067AC8-1D3B-4FAF-A95C-5D5348E8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B664-7B84-4383-A54F-3843C74037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59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77099F-2BDF-4FBA-A5BE-62F339D6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FDAC31-3ADF-4588-9903-00CDC6623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6C9CE3-C47C-4BC2-A489-48DCCBB7A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A8C7BDC-ADF4-4DDD-99A8-6CC89080C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7F79D89-B15E-4DEC-96CC-16EF868CA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D5D37FF-68E0-4532-A72B-D67F728A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8996-E65A-4ED7-8D6B-E036D5285947}" type="datetimeFigureOut">
              <a:rPr lang="pl-PL" smtClean="0"/>
              <a:t>02.04.2019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1A4EF96-8768-4693-8FBC-91BD2FA8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EC0AA35-D7BB-487C-A797-D7085BB0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B664-7B84-4383-A54F-3843C74037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52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55D80-59E5-4345-9143-8F3DA301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8B0261-B505-41AE-8193-68237B28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8996-E65A-4ED7-8D6B-E036D5285947}" type="datetimeFigureOut">
              <a:rPr lang="pl-PL" smtClean="0"/>
              <a:t>02.04.2019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8270458-FA77-4943-A043-3E242384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DCFB9AB-A2CB-4F90-83A4-140ADD1B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B664-7B84-4383-A54F-3843C74037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85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7CA023B-1039-42C4-9532-1DFF4A48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8996-E65A-4ED7-8D6B-E036D5285947}" type="datetimeFigureOut">
              <a:rPr lang="pl-PL" smtClean="0"/>
              <a:t>02.04.2019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03FEFEC-54A8-4937-9357-CD496425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D9EE44-BB89-49FF-814A-78CE7C71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B664-7B84-4383-A54F-3843C74037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90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126B8E-6ED1-4A01-83C8-7652D413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D1A6DC-E6C1-48EB-BE5E-54AD8A494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9371DD-0762-43FC-B5CE-9E1587000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089293-3CAD-4BA3-96FF-637CDBBA6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8996-E65A-4ED7-8D6B-E036D5285947}" type="datetimeFigureOut">
              <a:rPr lang="pl-PL" smtClean="0"/>
              <a:t>02.04.2019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D499ED4-9534-4136-9537-26382A9B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FA6666-3AC2-423D-8B21-1CAC4D34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B664-7B84-4383-A54F-3843C74037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59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D6B756-E5C3-48FC-B350-3CAAAC78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9407BB2-B50B-46CC-8446-B2C8EE471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472661-5B56-4A4B-BAD4-8D0F96AAA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70E714-C466-41DE-B014-B9F59E26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8996-E65A-4ED7-8D6B-E036D5285947}" type="datetimeFigureOut">
              <a:rPr lang="pl-PL" smtClean="0"/>
              <a:t>02.04.2019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914B63-51FF-49F9-BE06-F335F756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070138-236E-4FEA-AE1B-440025E2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B664-7B84-4383-A54F-3843C74037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06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AF996C9-880F-4496-B7B3-D16A2FA2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C7828DB-F7CF-43F3-B88F-E00487032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5A5821-9D44-4828-B270-ACA8AA6DC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996-E65A-4ED7-8D6B-E036D5285947}" type="datetimeFigureOut">
              <a:rPr lang="pl-PL" smtClean="0"/>
              <a:t>02.04.2019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CDB735-69B4-44B0-8767-174396E83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0A2B31-C8AB-49EE-8C8E-BFC0C1B87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BB664-7B84-4383-A54F-3843C74037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04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33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95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95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5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07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7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64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5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7281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127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Gajkowski</dc:creator>
  <cp:lastModifiedBy>Grzegorz Gajkowski</cp:lastModifiedBy>
  <cp:revision>12</cp:revision>
  <dcterms:created xsi:type="dcterms:W3CDTF">2019-02-25T13:44:03Z</dcterms:created>
  <dcterms:modified xsi:type="dcterms:W3CDTF">2019-04-02T10:39:44Z</dcterms:modified>
</cp:coreProperties>
</file>